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48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CB125-80A1-4641-AF37-AE4E77EDDD15}" type="datetimeFigureOut">
              <a:rPr lang="en-US" smtClean="0"/>
              <a:pPr/>
              <a:t>9/30/12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3F415-7253-9B40-8504-DE4C34CAEF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864909"/>
              </p:ext>
            </p:extLst>
          </p:nvPr>
        </p:nvGraphicFramePr>
        <p:xfrm>
          <a:off x="1083733" y="1854200"/>
          <a:ext cx="7351276" cy="4010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7819"/>
                <a:gridCol w="1837819"/>
                <a:gridCol w="1837819"/>
                <a:gridCol w="1837819"/>
              </a:tblGrid>
              <a:tr h="54091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8083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Form</a:t>
                      </a:r>
                    </a:p>
                    <a:p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Characteristics of a community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Show an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individual, group or place in a community 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Show some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individuals, groups or places in a community 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Show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several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individuals, groups or places in a community 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28292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Function</a:t>
                      </a:r>
                      <a:br>
                        <a:rPr lang="en-US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</a:b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Roles &amp; occupations within a community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Demonstrates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understanding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of their own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occupations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&amp; 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roles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Demonstrate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understanding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of 2 or 3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roles and occupations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Demonstrate understanding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of 4 or more roles and occupations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1915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Connection</a:t>
                      </a:r>
                      <a:br>
                        <a:rPr lang="en-US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</a:b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How people interact within a community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Can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only explain own occupation and how that is connected to the community.</a:t>
                      </a:r>
                    </a:p>
                    <a:p>
                      <a:endParaRPr lang="en-US" sz="1000" baseline="0" dirty="0" smtClean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  <a:p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I am a nurse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Is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able to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show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how 2 or 3 people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from different occupations interact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with each 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other</a:t>
                      </a:r>
                    </a:p>
                    <a:p>
                      <a:endParaRPr lang="en-US" sz="1000" baseline="0" dirty="0" smtClean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  <a:p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I am a nurse and I work with sick people and doctors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Shows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in detail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how people from different occupations interact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 with each 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other</a:t>
                      </a:r>
                    </a:p>
                    <a:p>
                      <a:endParaRPr lang="en-US" sz="1000" baseline="0" dirty="0" smtClean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  <a:p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Comic Sans MS"/>
                          <a:cs typeface="Comic Sans MS"/>
                        </a:rPr>
                        <a:t>I am a nurse and I work with doctors, old and sick people, ambulance staff, people in the cafeteria, cleaners….</a:t>
                      </a:r>
                      <a:endParaRPr lang="en-US" sz="1000" dirty="0">
                        <a:solidFill>
                          <a:srgbClr val="000000"/>
                        </a:solidFill>
                        <a:latin typeface="Comic Sans MS"/>
                        <a:cs typeface="Comic Sans M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4000" y="794368"/>
            <a:ext cx="87206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 smtClean="0">
                <a:latin typeface="Comic Sans MS"/>
                <a:cs typeface="Comic Sans MS"/>
              </a:rPr>
              <a:t>Central Idea: </a:t>
            </a:r>
            <a:r>
              <a:rPr lang="en-US" sz="1200" dirty="0" smtClean="0">
                <a:latin typeface="Comic Sans MS"/>
                <a:cs typeface="Comic Sans MS"/>
              </a:rPr>
              <a:t>Communities are made up of people with different roles and responsibilities who can help one another</a:t>
            </a:r>
          </a:p>
          <a:p>
            <a:endParaRPr lang="en-US" sz="1400" dirty="0" smtClean="0">
              <a:latin typeface="Comic Sans MS"/>
              <a:cs typeface="Comic Sans MS"/>
            </a:endParaRPr>
          </a:p>
          <a:p>
            <a:r>
              <a:rPr lang="en-US" sz="1200" u="sng" dirty="0" smtClean="0">
                <a:latin typeface="Comic Sans MS"/>
                <a:cs typeface="Comic Sans MS"/>
              </a:rPr>
              <a:t>Task: </a:t>
            </a:r>
            <a:r>
              <a:rPr lang="en-US" sz="1200" dirty="0" smtClean="0">
                <a:latin typeface="Comic Sans MS"/>
                <a:cs typeface="Comic Sans MS"/>
              </a:rPr>
              <a:t>The students were asked to dress up as a community helper of their choice and set up a community in the classroom. They showed their understanding of different roles, responsibilities and interactions by role play </a:t>
            </a:r>
            <a:endParaRPr lang="en-US" sz="1400" dirty="0" smtClean="0">
              <a:latin typeface="Comic Sans MS"/>
              <a:cs typeface="Comic Sans M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867" y="321733"/>
            <a:ext cx="8020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Name: __________________________________  Date: </a:t>
            </a:r>
            <a:r>
              <a:rPr lang="en-US" sz="1400" dirty="0" smtClean="0"/>
              <a:t>__________________________________________</a:t>
            </a:r>
          </a:p>
          <a:p>
            <a:pPr algn="ctr"/>
            <a:r>
              <a:rPr lang="en-US" sz="1400" dirty="0"/>
              <a:t> </a:t>
            </a:r>
            <a:r>
              <a:rPr lang="en-US" sz="1400" b="1" dirty="0" smtClean="0"/>
              <a:t>How We Organize Ourselves</a:t>
            </a:r>
            <a:endParaRPr lang="en-US" sz="1400" b="1" dirty="0"/>
          </a:p>
        </p:txBody>
      </p:sp>
      <p:sp>
        <p:nvSpPr>
          <p:cNvPr id="7" name="Smiley Face 6"/>
          <p:cNvSpPr/>
          <p:nvPr/>
        </p:nvSpPr>
        <p:spPr>
          <a:xfrm>
            <a:off x="3454400" y="1964264"/>
            <a:ext cx="372534" cy="355600"/>
          </a:xfrm>
          <a:prstGeom prst="smileyFac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Smiley Face 7"/>
          <p:cNvSpPr/>
          <p:nvPr/>
        </p:nvSpPr>
        <p:spPr>
          <a:xfrm>
            <a:off x="5054599" y="1938864"/>
            <a:ext cx="372534" cy="355600"/>
          </a:xfrm>
          <a:prstGeom prst="smileyFac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Smiley Face 8"/>
          <p:cNvSpPr/>
          <p:nvPr/>
        </p:nvSpPr>
        <p:spPr>
          <a:xfrm>
            <a:off x="5630333" y="1938864"/>
            <a:ext cx="372534" cy="355600"/>
          </a:xfrm>
          <a:prstGeom prst="smileyFac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Smiley Face 9"/>
          <p:cNvSpPr/>
          <p:nvPr/>
        </p:nvSpPr>
        <p:spPr>
          <a:xfrm>
            <a:off x="6891866" y="1964264"/>
            <a:ext cx="372534" cy="355600"/>
          </a:xfrm>
          <a:prstGeom prst="smileyFac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1" name="Smiley Face 10"/>
          <p:cNvSpPr/>
          <p:nvPr/>
        </p:nvSpPr>
        <p:spPr>
          <a:xfrm>
            <a:off x="7433733" y="1964264"/>
            <a:ext cx="372534" cy="355600"/>
          </a:xfrm>
          <a:prstGeom prst="smileyFac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Smiley Face 11"/>
          <p:cNvSpPr/>
          <p:nvPr/>
        </p:nvSpPr>
        <p:spPr>
          <a:xfrm>
            <a:off x="8005253" y="1964264"/>
            <a:ext cx="372534" cy="355600"/>
          </a:xfrm>
          <a:prstGeom prst="smileyFac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216</Words>
  <Application>Microsoft Macintosh PowerPoint</Application>
  <PresentationFormat>On-screen Show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Chatsworth International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Neelam</dc:creator>
  <cp:lastModifiedBy>njiandani Jiandani</cp:lastModifiedBy>
  <cp:revision>7</cp:revision>
  <cp:lastPrinted>2011-02-23T05:05:09Z</cp:lastPrinted>
  <dcterms:created xsi:type="dcterms:W3CDTF">2011-03-03T00:46:32Z</dcterms:created>
  <dcterms:modified xsi:type="dcterms:W3CDTF">2012-09-30T04:26:45Z</dcterms:modified>
</cp:coreProperties>
</file>